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"/>
  </p:notesMasterIdLst>
  <p:sldIdLst>
    <p:sldId id="336" r:id="rId5"/>
    <p:sldId id="337" r:id="rId6"/>
    <p:sldId id="338" r:id="rId7"/>
    <p:sldId id="339" r:id="rId8"/>
    <p:sldId id="340" r:id="rId9"/>
    <p:sldId id="341" r:id="rId10"/>
    <p:sldId id="342" r:id="rId11"/>
    <p:sldId id="268" r:id="rId12"/>
  </p:sldIdLst>
  <p:sldSz cx="12192000" cy="6858000"/>
  <p:notesSz cx="6858000" cy="9144000"/>
  <p:embeddedFontLst>
    <p:embeddedFont>
      <p:font typeface="Inter" panose="02000503000000020004" pitchFamily="2" charset="0"/>
      <p:regular r:id="rId14"/>
      <p:bold r:id="rId15"/>
      <p:italic r:id="rId16"/>
      <p:boldItalic r:id="rId1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D5124B-5FB6-4025-9EB6-AA7ADE473FEF}">
          <p14:sldIdLst>
            <p14:sldId id="336"/>
            <p14:sldId id="337"/>
            <p14:sldId id="338"/>
            <p14:sldId id="339"/>
            <p14:sldId id="340"/>
            <p14:sldId id="341"/>
            <p14:sldId id="342"/>
            <p14:sldId id="268"/>
          </p14:sldIdLst>
        </p14:section>
        <p14:section name="Branding" id="{751EC0CB-24A8-4B36-91B5-CE979B8FA69A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160" userDrawn="1">
          <p15:clr>
            <a:srgbClr val="A4A3A4"/>
          </p15:clr>
        </p15:guide>
        <p15:guide id="3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C6600"/>
    <a:srgbClr val="FF007D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61" autoAdjust="0"/>
    <p:restoredTop sz="78491" autoAdjust="0"/>
  </p:normalViewPr>
  <p:slideViewPr>
    <p:cSldViewPr snapToGrid="0" showGuides="1">
      <p:cViewPr varScale="1">
        <p:scale>
          <a:sx n="91" d="100"/>
          <a:sy n="91" d="100"/>
        </p:scale>
        <p:origin x="664" y="176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-3828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6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00503000000020004" pitchFamily="2" charset="0"/>
              </a:defRPr>
            </a:lvl1pPr>
          </a:lstStyle>
          <a:p>
            <a:fld id="{4FEE1E54-683E-4079-AFC5-3E0CD7E3C14E}" type="datetimeFigureOut">
              <a:rPr lang="en-US" smtClean="0"/>
              <a:pPr/>
              <a:t>7/7/25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00503000000020004" pitchFamily="2" charset="0"/>
              </a:defRPr>
            </a:lvl1pPr>
          </a:lstStyle>
          <a:p>
            <a:fld id="{A0448739-9216-4F0D-8F03-4638EB34E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9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" panose="02000503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Recent paper</a:t>
            </a:r>
          </a:p>
          <a:p>
            <a:r>
              <a:rPr lang="en-CH" dirty="0"/>
              <a:t>Not discuss everything. Mostly important for the question raised and idea of future directions and projects.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4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89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448739-9216-4F0D-8F03-4638EB34EA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4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704B-1397-CC47-CADD-C2BAAB9456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3203" y="4613272"/>
            <a:ext cx="10731445" cy="9000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fr-CH" dirty="0" err="1"/>
              <a:t>Titel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C94A78-B73A-1001-F652-E60287D121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3204" y="5885452"/>
            <a:ext cx="7901831" cy="56918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3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H" dirty="0" err="1"/>
              <a:t>Untertitel</a:t>
            </a:r>
            <a:endParaRPr lang="fr-CH" dirty="0"/>
          </a:p>
          <a:p>
            <a:endParaRPr lang="en-US" dirty="0"/>
          </a:p>
        </p:txBody>
      </p:sp>
      <p:pic>
        <p:nvPicPr>
          <p:cNvPr id="8" name="Image 6" descr="Une image contenant Police, Graphique, graphisme, logo&#10;&#10;Le contenu généré par l’IA peut être incorrect.">
            <a:extLst>
              <a:ext uri="{FF2B5EF4-FFF2-40B4-BE49-F238E27FC236}">
                <a16:creationId xmlns:a16="http://schemas.microsoft.com/office/drawing/2014/main" id="{7DBC895D-838E-E199-AAE2-32E08368C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6" y="333718"/>
            <a:ext cx="2242800" cy="81301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1BD6FAF-0F43-60F3-BFE6-5DFC1593025A}"/>
              </a:ext>
            </a:extLst>
          </p:cNvPr>
          <p:cNvCxnSpPr>
            <a:cxnSpLocks/>
          </p:cNvCxnSpPr>
          <p:nvPr userDrawn="1"/>
        </p:nvCxnSpPr>
        <p:spPr>
          <a:xfrm>
            <a:off x="1059556" y="5706374"/>
            <a:ext cx="10764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8E6EECC-7DA1-F135-3B29-D725F38E5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3389" y="6274594"/>
            <a:ext cx="2131260" cy="252000"/>
          </a:xfrm>
        </p:spPr>
        <p:txBody>
          <a:bodyPr/>
          <a:lstStyle>
            <a:lvl1pPr algn="r">
              <a:defRPr b="0"/>
            </a:lvl1pPr>
          </a:lstStyle>
          <a:p>
            <a:pPr lvl="0"/>
            <a:r>
              <a:rPr lang="de-DE" dirty="0"/>
              <a:t>Version 02.2025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A8E786F3-0B1B-32B8-379D-2023E60854F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83023" y="0"/>
            <a:ext cx="8115536" cy="4240595"/>
          </a:xfrm>
          <a:custGeom>
            <a:avLst/>
            <a:gdLst>
              <a:gd name="connsiteX0" fmla="*/ 0 w 8115536"/>
              <a:gd name="connsiteY0" fmla="*/ 0 h 4240595"/>
              <a:gd name="connsiteX1" fmla="*/ 8115536 w 8115536"/>
              <a:gd name="connsiteY1" fmla="*/ 0 h 4240595"/>
              <a:gd name="connsiteX2" fmla="*/ 8115536 w 8115536"/>
              <a:gd name="connsiteY2" fmla="*/ 4240595 h 4240595"/>
              <a:gd name="connsiteX3" fmla="*/ 7954317 w 8115536"/>
              <a:gd name="connsiteY3" fmla="*/ 4240595 h 4240595"/>
              <a:gd name="connsiteX4" fmla="*/ 7716141 w 8115536"/>
              <a:gd name="connsiteY4" fmla="*/ 4233828 h 4240595"/>
              <a:gd name="connsiteX5" fmla="*/ 4058738 w 8115536"/>
              <a:gd name="connsiteY5" fmla="*/ 1954100 h 4240595"/>
              <a:gd name="connsiteX6" fmla="*/ 4058738 w 8115536"/>
              <a:gd name="connsiteY6" fmla="*/ 4240595 h 4240595"/>
              <a:gd name="connsiteX7" fmla="*/ 3880654 w 8115536"/>
              <a:gd name="connsiteY7" fmla="*/ 4240595 h 4240595"/>
              <a:gd name="connsiteX8" fmla="*/ 3849123 w 8115536"/>
              <a:gd name="connsiteY8" fmla="*/ 4239698 h 4240595"/>
              <a:gd name="connsiteX9" fmla="*/ 5888 w 8115536"/>
              <a:gd name="connsiteY9" fmla="*/ 131169 h 424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15536" h="4240595">
                <a:moveTo>
                  <a:pt x="0" y="0"/>
                </a:moveTo>
                <a:lnTo>
                  <a:pt x="8115536" y="0"/>
                </a:lnTo>
                <a:lnTo>
                  <a:pt x="8115536" y="4240595"/>
                </a:lnTo>
                <a:lnTo>
                  <a:pt x="7954317" y="4240595"/>
                </a:lnTo>
                <a:lnTo>
                  <a:pt x="7716141" y="4233828"/>
                </a:lnTo>
                <a:cubicBezTo>
                  <a:pt x="5662075" y="4116460"/>
                  <a:pt x="4058738" y="3140437"/>
                  <a:pt x="4058738" y="1954100"/>
                </a:cubicBezTo>
                <a:lnTo>
                  <a:pt x="4058738" y="4240595"/>
                </a:lnTo>
                <a:lnTo>
                  <a:pt x="3880654" y="4240595"/>
                </a:lnTo>
                <a:lnTo>
                  <a:pt x="3849123" y="4239698"/>
                </a:lnTo>
                <a:cubicBezTo>
                  <a:pt x="1835716" y="4124878"/>
                  <a:pt x="207589" y="2365337"/>
                  <a:pt x="5888" y="131169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13" name="Inhaltsplatzhalter 6">
            <a:extLst>
              <a:ext uri="{FF2B5EF4-FFF2-40B4-BE49-F238E27FC236}">
                <a16:creationId xmlns:a16="http://schemas.microsoft.com/office/drawing/2014/main" id="{1CEF716F-22C4-B2E0-EBE6-F38BB3B3B18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87200" y="1400400"/>
            <a:ext cx="3096000" cy="3046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/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</a:p>
        </p:txBody>
      </p:sp>
    </p:spTree>
    <p:extLst>
      <p:ext uri="{BB962C8B-B14F-4D97-AF65-F5344CB8AC3E}">
        <p14:creationId xmlns:p14="http://schemas.microsoft.com/office/powerpoint/2010/main" val="609699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in rechteckiger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ildplatzhalter 38">
            <a:extLst>
              <a:ext uri="{FF2B5EF4-FFF2-40B4-BE49-F238E27FC236}">
                <a16:creationId xmlns:a16="http://schemas.microsoft.com/office/drawing/2014/main" id="{7B8FBBE8-36DE-F802-2DCC-86B884ED2D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13609" y="0"/>
            <a:ext cx="4576167" cy="6854828"/>
          </a:xfrm>
          <a:custGeom>
            <a:avLst/>
            <a:gdLst>
              <a:gd name="connsiteX0" fmla="*/ 1467143 w 4576167"/>
              <a:gd name="connsiteY0" fmla="*/ 0 h 6854828"/>
              <a:gd name="connsiteX1" fmla="*/ 4576167 w 4576167"/>
              <a:gd name="connsiteY1" fmla="*/ 0 h 6854828"/>
              <a:gd name="connsiteX2" fmla="*/ 4576167 w 4576167"/>
              <a:gd name="connsiteY2" fmla="*/ 6854828 h 6854828"/>
              <a:gd name="connsiteX3" fmla="*/ 1650 w 4576167"/>
              <a:gd name="connsiteY3" fmla="*/ 6854828 h 6854828"/>
              <a:gd name="connsiteX4" fmla="*/ 1467143 w 4576167"/>
              <a:gd name="connsiteY4" fmla="*/ 0 h 685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6167" h="6854828">
                <a:moveTo>
                  <a:pt x="1467143" y="0"/>
                </a:moveTo>
                <a:lnTo>
                  <a:pt x="4576167" y="0"/>
                </a:lnTo>
                <a:lnTo>
                  <a:pt x="4576167" y="6854828"/>
                </a:lnTo>
                <a:lnTo>
                  <a:pt x="1650" y="6854828"/>
                </a:lnTo>
                <a:cubicBezTo>
                  <a:pt x="-23726" y="4740141"/>
                  <a:pt x="233845" y="395873"/>
                  <a:pt x="1467143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6887227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5056" y="2434811"/>
            <a:ext cx="6888307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4A810-7D42-456E-99DA-F6E2F332E579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platzhalter 7">
            <a:extLst>
              <a:ext uri="{FF2B5EF4-FFF2-40B4-BE49-F238E27FC236}">
                <a16:creationId xmlns:a16="http://schemas.microsoft.com/office/drawing/2014/main" id="{F147EA2E-54F4-2E31-5FDE-774A56EFBE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4" y="1714882"/>
            <a:ext cx="6887600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72E11979-4D15-0AF6-0FA4-18C7567D1CF6}"/>
              </a:ext>
            </a:extLst>
          </p:cNvPr>
          <p:cNvCxnSpPr>
            <a:cxnSpLocks/>
          </p:cNvCxnSpPr>
          <p:nvPr userDrawn="1"/>
        </p:nvCxnSpPr>
        <p:spPr>
          <a:xfrm>
            <a:off x="379413" y="1602769"/>
            <a:ext cx="6903889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61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in linker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ildplatzhalter 26">
            <a:extLst>
              <a:ext uri="{FF2B5EF4-FFF2-40B4-BE49-F238E27FC236}">
                <a16:creationId xmlns:a16="http://schemas.microsoft.com/office/drawing/2014/main" id="{78F5FFA2-7BDD-2BCD-3EF5-6445D593F2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443" y="0"/>
            <a:ext cx="4626517" cy="6854828"/>
          </a:xfrm>
          <a:custGeom>
            <a:avLst/>
            <a:gdLst>
              <a:gd name="connsiteX0" fmla="*/ 0 w 4626517"/>
              <a:gd name="connsiteY0" fmla="*/ 0 h 6854828"/>
              <a:gd name="connsiteX1" fmla="*/ 4624868 w 4626517"/>
              <a:gd name="connsiteY1" fmla="*/ 0 h 6854828"/>
              <a:gd name="connsiteX2" fmla="*/ 3159375 w 4626517"/>
              <a:gd name="connsiteY2" fmla="*/ 6854828 h 6854828"/>
              <a:gd name="connsiteX3" fmla="*/ 0 w 4626517"/>
              <a:gd name="connsiteY3" fmla="*/ 6854828 h 685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6517" h="6854828">
                <a:moveTo>
                  <a:pt x="0" y="0"/>
                </a:moveTo>
                <a:lnTo>
                  <a:pt x="4624868" y="0"/>
                </a:lnTo>
                <a:cubicBezTo>
                  <a:pt x="4650245" y="2114687"/>
                  <a:pt x="4392673" y="6458955"/>
                  <a:pt x="3159375" y="6854828"/>
                </a:cubicBezTo>
                <a:cubicBezTo>
                  <a:pt x="3159375" y="6854828"/>
                  <a:pt x="0" y="6854828"/>
                  <a:pt x="0" y="6854828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1322" y="334766"/>
            <a:ext cx="6739678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71322" y="2434811"/>
            <a:ext cx="6733328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7F66D-7A75-4376-B02D-A4A28CEA943F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" name="Textplatzhalter 7">
            <a:extLst>
              <a:ext uri="{FF2B5EF4-FFF2-40B4-BE49-F238E27FC236}">
                <a16:creationId xmlns:a16="http://schemas.microsoft.com/office/drawing/2014/main" id="{CA83423F-46D3-2AB9-91B1-FB89A19959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71323" y="1714882"/>
            <a:ext cx="6733328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8F6E82F-B672-7EB7-836B-902CA56474EB}"/>
              </a:ext>
            </a:extLst>
          </p:cNvPr>
          <p:cNvCxnSpPr>
            <a:cxnSpLocks/>
          </p:cNvCxnSpPr>
          <p:nvPr userDrawn="1"/>
        </p:nvCxnSpPr>
        <p:spPr>
          <a:xfrm>
            <a:off x="5064972" y="1602769"/>
            <a:ext cx="6739678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379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5C2A-9529-433D-9047-E0AA5F44158B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25BFF8-78DE-FBB2-05D2-3F33CA35F3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0245C28-BA09-F5AE-2D0B-7BF58A7A8FCF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671268-6AAF-CC38-6FF2-C447CA99E2E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378000" y="2437200"/>
            <a:ext cx="5517732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01C1FD2-443A-E671-3554-042D5FDBF8FC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6286918" y="2437200"/>
            <a:ext cx="5517732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3782887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6B8FE-F5AE-42F3-B77C-136CCD7811F3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25BFF8-78DE-FBB2-05D2-3F33CA35F3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0245C28-BA09-F5AE-2D0B-7BF58A7A8FCF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671268-6AAF-CC38-6FF2-C447CA99E2E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378000" y="2430876"/>
            <a:ext cx="3528000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01C1FD2-443A-E671-3554-042D5FDBF8FC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30082" y="2430876"/>
            <a:ext cx="3528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1DD01CB-2054-F09C-25A2-A03DAE8D86B4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274040" y="2430876"/>
            <a:ext cx="3528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1065515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A7FB5-C43B-4BD9-B03B-B30000063568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225BFF8-78DE-FBB2-05D2-3F33CA35F3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0245C28-BA09-F5AE-2D0B-7BF58A7A8FCF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671268-6AAF-CC38-6FF2-C447CA99E2EB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378000" y="2428584"/>
            <a:ext cx="2592000" cy="4014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01C1FD2-443A-E671-3554-042D5FDBF8FC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6266241" y="2428584"/>
            <a:ext cx="2592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1DD01CB-2054-F09C-25A2-A03DAE8D86B4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9209352" y="2428584"/>
            <a:ext cx="2592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3C96496-90BD-093E-DEA6-6A2B633B9735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323131" y="2428584"/>
            <a:ext cx="2592000" cy="4014000"/>
          </a:xfrm>
        </p:spPr>
        <p:txBody>
          <a:bodyPr/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1884728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6"/>
            <a:ext cx="11418514" cy="1080000"/>
          </a:xfrm>
        </p:spPr>
        <p:txBody>
          <a:bodyPr/>
          <a:lstStyle>
            <a:lvl1pPr>
              <a:defRPr/>
            </a:lvl1pPr>
          </a:lstStyle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51F2E-F103-453D-B337-C58952F9112D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2D145-E7A2-1748-3D87-74DD3086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71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2000" cy="5399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H" noProof="0" dirty="0" err="1"/>
              <a:t>Kontakt</a:t>
            </a:r>
            <a:br>
              <a:rPr lang="fr-CH" noProof="0" dirty="0"/>
            </a:b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8E9BB-9A13-8258-1466-E9A888071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66763" y="982487"/>
            <a:ext cx="11031373" cy="1164366"/>
          </a:xfrm>
        </p:spPr>
        <p:txBody>
          <a:bodyPr>
            <a:normAutofit/>
          </a:bodyPr>
          <a:lstStyle>
            <a:lvl1pPr>
              <a:spcBef>
                <a:spcPts val="500"/>
              </a:spcBef>
              <a:spcAft>
                <a:spcPts val="500"/>
              </a:spcAft>
              <a:defRPr sz="2000" b="0">
                <a:solidFill>
                  <a:schemeClr val="bg1"/>
                </a:solidFill>
              </a:defRPr>
            </a:lvl1pPr>
            <a:lvl2pPr marL="0" indent="0">
              <a:spcBef>
                <a:spcPts val="500"/>
              </a:spcBef>
              <a:spcAft>
                <a:spcPts val="500"/>
              </a:spcAft>
              <a:buNone/>
              <a:defRPr sz="2000" b="0">
                <a:solidFill>
                  <a:schemeClr val="bg1"/>
                </a:solidFill>
              </a:defRPr>
            </a:lvl2pPr>
            <a:lvl3pPr marL="252000" indent="0">
              <a:buNone/>
              <a:defRPr/>
            </a:lvl3pPr>
          </a:lstStyle>
          <a:p>
            <a:pPr lvl="0"/>
            <a:r>
              <a:rPr lang="fr-CH" noProof="0" dirty="0"/>
              <a:t>Telefon</a:t>
            </a:r>
          </a:p>
          <a:p>
            <a:pPr lvl="0"/>
            <a:r>
              <a:rPr lang="fr-CH" noProof="0" dirty="0"/>
              <a:t>E-Mail</a:t>
            </a:r>
          </a:p>
          <a:p>
            <a:pPr lvl="1"/>
            <a:r>
              <a:rPr lang="fr-CH" noProof="0" dirty="0" err="1"/>
              <a:t>Website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53CFBB-DAF8-4FF6-A96F-D0E3282B25BC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0B12864-5B21-B9F7-9E9C-3F9A212EF4B7}"/>
              </a:ext>
            </a:extLst>
          </p:cNvPr>
          <p:cNvGrpSpPr/>
          <p:nvPr userDrawn="1"/>
        </p:nvGrpSpPr>
        <p:grpSpPr>
          <a:xfrm>
            <a:off x="379413" y="972547"/>
            <a:ext cx="246752" cy="1056746"/>
            <a:chOff x="571501" y="2494570"/>
            <a:chExt cx="380168" cy="1628115"/>
          </a:xfrm>
        </p:grpSpPr>
        <p:pic>
          <p:nvPicPr>
            <p:cNvPr id="13" name="Image 7">
              <a:extLst>
                <a:ext uri="{FF2B5EF4-FFF2-40B4-BE49-F238E27FC236}">
                  <a16:creationId xmlns:a16="http://schemas.microsoft.com/office/drawing/2014/main" id="{83B752AE-0C76-3699-E299-D57F6247C9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71501" y="2494570"/>
              <a:ext cx="380168" cy="368300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14" name="Image 10">
              <a:extLst>
                <a:ext uri="{FF2B5EF4-FFF2-40B4-BE49-F238E27FC236}">
                  <a16:creationId xmlns:a16="http://schemas.microsoft.com/office/drawing/2014/main" id="{53572E6C-2947-9BC0-671C-891C3365AC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571501" y="3138719"/>
              <a:ext cx="380168" cy="330199"/>
            </a:xfrm>
            <a:prstGeom prst="rect">
              <a:avLst/>
            </a:prstGeom>
            <a:solidFill>
              <a:schemeClr val="accent1"/>
            </a:solidFill>
          </p:spPr>
        </p:pic>
        <p:pic>
          <p:nvPicPr>
            <p:cNvPr id="15" name="Image 11">
              <a:extLst>
                <a:ext uri="{FF2B5EF4-FFF2-40B4-BE49-F238E27FC236}">
                  <a16:creationId xmlns:a16="http://schemas.microsoft.com/office/drawing/2014/main" id="{AACA613A-FB42-4A54-AA1B-1ED289E0A5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1501" y="3754385"/>
              <a:ext cx="380168" cy="368300"/>
            </a:xfrm>
            <a:prstGeom prst="rect">
              <a:avLst/>
            </a:prstGeom>
            <a:solidFill>
              <a:schemeClr val="accent1"/>
            </a:solidFill>
          </p:spPr>
        </p:pic>
      </p:grpSp>
      <p:pic>
        <p:nvPicPr>
          <p:cNvPr id="9" name="Image 6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ECD942C4-A59F-B95C-0EE4-6DD3943071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798031"/>
            <a:ext cx="1764770" cy="642280"/>
          </a:xfrm>
          <a:prstGeom prst="rect">
            <a:avLst/>
          </a:prstGeom>
        </p:spPr>
      </p:pic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8C549867-C518-3253-E304-72C10D1703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885403" y="6161726"/>
            <a:ext cx="3096000" cy="3564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4277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6216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CH" dirty="0" err="1"/>
              <a:t>Vielen</a:t>
            </a:r>
            <a:r>
              <a:rPr lang="fr-CH" dirty="0"/>
              <a:t> </a:t>
            </a:r>
            <a:r>
              <a:rPr lang="fr-CH" dirty="0" err="1"/>
              <a:t>Dank</a:t>
            </a:r>
            <a:r>
              <a:rPr lang="fr-CH" dirty="0"/>
              <a:t> </a:t>
            </a:r>
            <a:r>
              <a:rPr lang="fr-CH" dirty="0" err="1"/>
              <a:t>für</a:t>
            </a:r>
            <a:r>
              <a:rPr lang="fr-CH" dirty="0"/>
              <a:t> </a:t>
            </a:r>
            <a:r>
              <a:rPr lang="fr-CH" dirty="0" err="1"/>
              <a:t>Ihre</a:t>
            </a:r>
            <a:r>
              <a:rPr lang="fr-CH" dirty="0"/>
              <a:t> </a:t>
            </a:r>
            <a:r>
              <a:rPr lang="fr-CH" dirty="0" err="1"/>
              <a:t>Aufmerksamkeit</a:t>
            </a:r>
            <a:r>
              <a:rPr lang="fr-CH" dirty="0"/>
              <a:t>!</a:t>
            </a:r>
            <a:br>
              <a:rPr lang="fr-CH" noProof="0" dirty="0"/>
            </a:b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63F296-A33D-4715-B9A3-01C2B4756DCC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Image 6" descr="Une image contenant texte, Police, Graphique, graphisme&#10;&#10;Description générée automatiquement">
            <a:extLst>
              <a:ext uri="{FF2B5EF4-FFF2-40B4-BE49-F238E27FC236}">
                <a16:creationId xmlns:a16="http://schemas.microsoft.com/office/drawing/2014/main" id="{46B6031C-9029-B4E2-E9D3-EE8987241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3" y="5798031"/>
            <a:ext cx="1764770" cy="642280"/>
          </a:xfrm>
          <a:prstGeom prst="rect">
            <a:avLst/>
          </a:prstGeom>
        </p:spPr>
      </p:pic>
      <p:sp>
        <p:nvSpPr>
          <p:cNvPr id="3" name="Inhaltsplatzhalter 6">
            <a:extLst>
              <a:ext uri="{FF2B5EF4-FFF2-40B4-BE49-F238E27FC236}">
                <a16:creationId xmlns:a16="http://schemas.microsoft.com/office/drawing/2014/main" id="{D5938A66-1BFF-B545-B205-2509D8C1B9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885403" y="6161726"/>
            <a:ext cx="3096000" cy="35640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177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 auf zwei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11704B-1397-CC47-CADD-C2BAAB9456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3203" y="4397092"/>
            <a:ext cx="10731445" cy="1080000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C94A78-B73A-1001-F652-E60287D121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3204" y="5885452"/>
            <a:ext cx="7901831" cy="569182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3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H" noProof="0" dirty="0" err="1"/>
              <a:t>Untertitel</a:t>
            </a:r>
            <a:endParaRPr lang="fr-CH" noProof="0" dirty="0"/>
          </a:p>
          <a:p>
            <a:endParaRPr lang="fr-CH" noProof="0" dirty="0"/>
          </a:p>
        </p:txBody>
      </p:sp>
      <p:pic>
        <p:nvPicPr>
          <p:cNvPr id="8" name="Image 6" descr="Une image contenant Police, Graphique, graphisme, logo&#10;&#10;Le contenu généré par l’IA peut être incorrect.">
            <a:extLst>
              <a:ext uri="{FF2B5EF4-FFF2-40B4-BE49-F238E27FC236}">
                <a16:creationId xmlns:a16="http://schemas.microsoft.com/office/drawing/2014/main" id="{7DBC895D-838E-E199-AAE2-32E08368C9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1286" y="333718"/>
            <a:ext cx="2242800" cy="813014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1BD6FAF-0F43-60F3-BFE6-5DFC1593025A}"/>
              </a:ext>
            </a:extLst>
          </p:cNvPr>
          <p:cNvCxnSpPr>
            <a:cxnSpLocks/>
          </p:cNvCxnSpPr>
          <p:nvPr userDrawn="1"/>
        </p:nvCxnSpPr>
        <p:spPr>
          <a:xfrm>
            <a:off x="1059556" y="5706374"/>
            <a:ext cx="10764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D8E6EECC-7DA1-F135-3B29-D725F38E5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73389" y="6274594"/>
            <a:ext cx="2131260" cy="252000"/>
          </a:xfrm>
        </p:spPr>
        <p:txBody>
          <a:bodyPr/>
          <a:lstStyle>
            <a:lvl1pPr algn="r">
              <a:defRPr b="0"/>
            </a:lvl1pPr>
          </a:lstStyle>
          <a:p>
            <a:pPr lvl="0"/>
            <a:r>
              <a:rPr lang="de-DE" dirty="0"/>
              <a:t>Version 02.2025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D0495B8-00CC-734B-483E-A6D64DE27D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83023" y="0"/>
            <a:ext cx="8115536" cy="4240595"/>
          </a:xfrm>
          <a:custGeom>
            <a:avLst/>
            <a:gdLst>
              <a:gd name="connsiteX0" fmla="*/ 0 w 8115536"/>
              <a:gd name="connsiteY0" fmla="*/ 0 h 4240595"/>
              <a:gd name="connsiteX1" fmla="*/ 8115536 w 8115536"/>
              <a:gd name="connsiteY1" fmla="*/ 0 h 4240595"/>
              <a:gd name="connsiteX2" fmla="*/ 8115536 w 8115536"/>
              <a:gd name="connsiteY2" fmla="*/ 4240595 h 4240595"/>
              <a:gd name="connsiteX3" fmla="*/ 7954317 w 8115536"/>
              <a:gd name="connsiteY3" fmla="*/ 4240595 h 4240595"/>
              <a:gd name="connsiteX4" fmla="*/ 7716141 w 8115536"/>
              <a:gd name="connsiteY4" fmla="*/ 4233828 h 4240595"/>
              <a:gd name="connsiteX5" fmla="*/ 4058738 w 8115536"/>
              <a:gd name="connsiteY5" fmla="*/ 1954100 h 4240595"/>
              <a:gd name="connsiteX6" fmla="*/ 4058738 w 8115536"/>
              <a:gd name="connsiteY6" fmla="*/ 4240595 h 4240595"/>
              <a:gd name="connsiteX7" fmla="*/ 3880654 w 8115536"/>
              <a:gd name="connsiteY7" fmla="*/ 4240595 h 4240595"/>
              <a:gd name="connsiteX8" fmla="*/ 3849123 w 8115536"/>
              <a:gd name="connsiteY8" fmla="*/ 4239698 h 4240595"/>
              <a:gd name="connsiteX9" fmla="*/ 5888 w 8115536"/>
              <a:gd name="connsiteY9" fmla="*/ 131169 h 424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15536" h="4240595">
                <a:moveTo>
                  <a:pt x="0" y="0"/>
                </a:moveTo>
                <a:lnTo>
                  <a:pt x="8115536" y="0"/>
                </a:lnTo>
                <a:lnTo>
                  <a:pt x="8115536" y="4240595"/>
                </a:lnTo>
                <a:lnTo>
                  <a:pt x="7954317" y="4240595"/>
                </a:lnTo>
                <a:lnTo>
                  <a:pt x="7716141" y="4233828"/>
                </a:lnTo>
                <a:cubicBezTo>
                  <a:pt x="5662075" y="4116460"/>
                  <a:pt x="4058738" y="3140437"/>
                  <a:pt x="4058738" y="1954100"/>
                </a:cubicBezTo>
                <a:lnTo>
                  <a:pt x="4058738" y="4240595"/>
                </a:lnTo>
                <a:lnTo>
                  <a:pt x="3880654" y="4240595"/>
                </a:lnTo>
                <a:lnTo>
                  <a:pt x="3849123" y="4239698"/>
                </a:lnTo>
                <a:cubicBezTo>
                  <a:pt x="1835716" y="4124878"/>
                  <a:pt x="207589" y="2365337"/>
                  <a:pt x="5888" y="131169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3F7C1D7D-2866-1360-404B-3DAA1D7B3FD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087200" y="1400400"/>
            <a:ext cx="3096000" cy="3046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100"/>
            </a:lvl1pPr>
          </a:lstStyle>
          <a:p>
            <a:pPr lvl="0"/>
            <a:r>
              <a:rPr lang="fr-FR" dirty="0" err="1"/>
              <a:t>Universitäres</a:t>
            </a:r>
            <a:r>
              <a:rPr lang="fr-FR" dirty="0"/>
              <a:t> Institut </a:t>
            </a:r>
            <a:r>
              <a:rPr lang="fr-FR" dirty="0" err="1"/>
              <a:t>akkreditiert</a:t>
            </a:r>
            <a:r>
              <a:rPr lang="fr-FR" dirty="0"/>
              <a:t> </a:t>
            </a:r>
            <a:r>
              <a:rPr lang="fr-FR" dirty="0" err="1"/>
              <a:t>nach</a:t>
            </a:r>
            <a:r>
              <a:rPr lang="fr-FR" dirty="0"/>
              <a:t> HFKG Institut universitaire accrédité selon la LEHE</a:t>
            </a:r>
          </a:p>
        </p:txBody>
      </p:sp>
    </p:spTree>
    <p:extLst>
      <p:ext uri="{BB962C8B-B14F-4D97-AF65-F5344CB8AC3E}">
        <p14:creationId xmlns:p14="http://schemas.microsoft.com/office/powerpoint/2010/main" val="664296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7"/>
            <a:ext cx="11418514" cy="1080000"/>
          </a:xfrm>
        </p:spPr>
        <p:txBody>
          <a:bodyPr/>
          <a:lstStyle>
            <a:lvl1pPr>
              <a:defRPr/>
            </a:lvl1pPr>
          </a:lstStyle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8E9BB-9A13-8258-1466-E9A888071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9413" y="2438033"/>
            <a:ext cx="11425237" cy="40151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4204-1EEC-43F3-98DE-77DFCE779359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2D145-E7A2-1748-3D87-74DD3086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97DF7E-7C0B-67CD-4D05-F5A1FC9130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6627A68-D912-902B-F776-0837DECC2588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93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F799F-CDB9-B7DC-B3B0-B68DC55AB1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>
            <a:lvl1pPr>
              <a:defRPr/>
            </a:lvl1pPr>
          </a:lstStyle>
          <a:p>
            <a:r>
              <a:rPr lang="fr-CH" dirty="0" err="1"/>
              <a:t>Inhaltsverzeichnis</a:t>
            </a:r>
            <a:br>
              <a:rPr lang="fr-CH" dirty="0"/>
            </a:b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58E9BB-9A13-8258-1466-E9A888071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46698" y="2428094"/>
            <a:ext cx="10257952" cy="4100400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defRPr sz="3000"/>
            </a:lvl1pPr>
            <a:lvl2pPr marL="0" indent="0">
              <a:buNone/>
              <a:defRPr sz="3000"/>
            </a:lvl2pPr>
          </a:lstStyle>
          <a:p>
            <a:pPr lvl="0"/>
            <a:r>
              <a:rPr lang="de-DE" dirty="0"/>
              <a:t>Text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B09F75-1572-BBC5-688E-34E2E740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DBB6-C962-4753-AA2A-60C751FB6BB6}" type="datetime1">
              <a:rPr lang="en-US" smtClean="0"/>
              <a:t>7/7/25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234D81-6387-8ABC-DBBA-B98397C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52D145-E7A2-1748-3D87-74DD3086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6627A68-D912-902B-F776-0837DECC2588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46EBB3B7-627E-F6D9-5242-0DA864240C9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6856" y="2426451"/>
            <a:ext cx="926167" cy="4100400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defRPr sz="3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108258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B44F87-DE3D-B0C1-4D0A-7DA7228EC6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1463692"/>
            <a:ext cx="11418514" cy="1080000"/>
          </a:xfrm>
        </p:spPr>
        <p:txBody>
          <a:bodyPr anchor="t" anchorCtr="0">
            <a:norm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fr-CH" dirty="0" err="1"/>
              <a:t>Kapitelüberschrift</a:t>
            </a:r>
            <a:br>
              <a:rPr lang="fr-CH" dirty="0"/>
            </a:br>
            <a:endParaRPr lang="fr-CH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C20151-E965-193A-DB6F-B31B4E973F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6136" y="334800"/>
            <a:ext cx="11418514" cy="892800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Nr.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895F8-2C8C-06BF-A0D5-90D7DBA5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0ABE8A-8909-4748-B4FD-D7CAE30CEC08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A11F80-D913-4E62-2A44-C1980E20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0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2046B41-8D0F-93F0-A758-73CD22C956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C20151-E965-193A-DB6F-B31B4E973FA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6136" y="334800"/>
            <a:ext cx="11418514" cy="892800"/>
          </a:xfrm>
        </p:spPr>
        <p:txBody>
          <a:bodyPr>
            <a:no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 dirty="0"/>
              <a:t>N°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895F8-2C8C-06BF-A0D5-90D7DBA5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710605-9500-4219-9B69-4C3EA783EA8F}" type="datetime1">
              <a:rPr lang="en-US" smtClean="0"/>
              <a:t>7/7/25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A11F80-D913-4E62-2A44-C1980E20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AF3A04A-4C1C-18AB-0DF2-C519737424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1463692"/>
            <a:ext cx="11418514" cy="1080000"/>
          </a:xfrm>
        </p:spPr>
        <p:txBody>
          <a:bodyPr anchor="t" anchorCtr="0">
            <a:norm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fr-CH" noProof="0" dirty="0"/>
              <a:t>Titre de chapitre</a:t>
            </a:r>
          </a:p>
        </p:txBody>
      </p:sp>
    </p:spTree>
    <p:extLst>
      <p:ext uri="{BB962C8B-B14F-4D97-AF65-F5344CB8AC3E}">
        <p14:creationId xmlns:p14="http://schemas.microsoft.com/office/powerpoint/2010/main" val="835499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üsselzahlen Num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05A5694E-2949-7926-05FB-B37610B094A4}"/>
              </a:ext>
            </a:extLst>
          </p:cNvPr>
          <p:cNvSpPr/>
          <p:nvPr userDrawn="1"/>
        </p:nvSpPr>
        <p:spPr>
          <a:xfrm>
            <a:off x="379413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8" name="Rectangle : coins arrondis 6">
            <a:extLst>
              <a:ext uri="{FF2B5EF4-FFF2-40B4-BE49-F238E27FC236}">
                <a16:creationId xmlns:a16="http://schemas.microsoft.com/office/drawing/2014/main" id="{88676962-EAC5-B0E0-6509-8B79EB51F5DC}"/>
              </a:ext>
            </a:extLst>
          </p:cNvPr>
          <p:cNvSpPr/>
          <p:nvPr userDrawn="1"/>
        </p:nvSpPr>
        <p:spPr>
          <a:xfrm>
            <a:off x="4250106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9" name="Rectangle : coins arrondis 6">
            <a:extLst>
              <a:ext uri="{FF2B5EF4-FFF2-40B4-BE49-F238E27FC236}">
                <a16:creationId xmlns:a16="http://schemas.microsoft.com/office/drawing/2014/main" id="{86600D9B-935B-23BB-A0D6-542B574A991D}"/>
              </a:ext>
            </a:extLst>
          </p:cNvPr>
          <p:cNvSpPr/>
          <p:nvPr userDrawn="1"/>
        </p:nvSpPr>
        <p:spPr>
          <a:xfrm>
            <a:off x="8106754" y="2940561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570" y="3043044"/>
            <a:ext cx="3219856" cy="877203"/>
          </a:xfrm>
        </p:spPr>
        <p:txBody>
          <a:bodyPr>
            <a:noAutofit/>
          </a:bodyPr>
          <a:lstStyle>
            <a:lvl1pPr>
              <a:defRPr sz="74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de-DE" dirty="0"/>
              <a:t>Nr.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2A8AE-6710-41D0-B705-E75686D72B41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3942C9A-90C3-068A-8173-C1BCB5E7EAC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2570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BFB12FC2-AB14-2A7E-52BC-14224ACBE5D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94109" y="3043044"/>
            <a:ext cx="3219856" cy="877203"/>
          </a:xfrm>
        </p:spPr>
        <p:txBody>
          <a:bodyPr>
            <a:noAutofit/>
          </a:bodyPr>
          <a:lstStyle>
            <a:lvl1pPr>
              <a:defRPr sz="74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de-DE" dirty="0"/>
              <a:t>Nr.</a:t>
            </a:r>
            <a:endParaRPr lang="en-US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7CC44BB6-84B5-C32F-A9FC-2DE8A0B654F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494109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0139E0A-9870-74B3-9A81-0B5D8176B35B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57271" y="3043044"/>
            <a:ext cx="3219856" cy="877203"/>
          </a:xfrm>
        </p:spPr>
        <p:txBody>
          <a:bodyPr>
            <a:noAutofit/>
          </a:bodyPr>
          <a:lstStyle>
            <a:lvl1pPr>
              <a:defRPr sz="74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de-DE" dirty="0"/>
              <a:t>Nr.</a:t>
            </a:r>
            <a:endParaRPr lang="en-US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54F9A254-F2E7-445C-5A30-06035B9EAEC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357271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9" name="Textplatzhalter 7">
            <a:extLst>
              <a:ext uri="{FF2B5EF4-FFF2-40B4-BE49-F238E27FC236}">
                <a16:creationId xmlns:a16="http://schemas.microsoft.com/office/drawing/2014/main" id="{476DAAD0-8179-2F7F-6D85-2FB1E8D7BC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71015F2-1390-1D1E-60DD-B2D667E19898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526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üsselzahl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 : coins arrondis 6">
            <a:extLst>
              <a:ext uri="{FF2B5EF4-FFF2-40B4-BE49-F238E27FC236}">
                <a16:creationId xmlns:a16="http://schemas.microsoft.com/office/drawing/2014/main" id="{05A5694E-2949-7926-05FB-B37610B094A4}"/>
              </a:ext>
            </a:extLst>
          </p:cNvPr>
          <p:cNvSpPr/>
          <p:nvPr userDrawn="1"/>
        </p:nvSpPr>
        <p:spPr>
          <a:xfrm>
            <a:off x="379413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8" name="Rectangle : coins arrondis 6">
            <a:extLst>
              <a:ext uri="{FF2B5EF4-FFF2-40B4-BE49-F238E27FC236}">
                <a16:creationId xmlns:a16="http://schemas.microsoft.com/office/drawing/2014/main" id="{88676962-EAC5-B0E0-6509-8B79EB51F5DC}"/>
              </a:ext>
            </a:extLst>
          </p:cNvPr>
          <p:cNvSpPr/>
          <p:nvPr userDrawn="1"/>
        </p:nvSpPr>
        <p:spPr>
          <a:xfrm>
            <a:off x="4250106" y="2948040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19" name="Rectangle : coins arrondis 6">
            <a:extLst>
              <a:ext uri="{FF2B5EF4-FFF2-40B4-BE49-F238E27FC236}">
                <a16:creationId xmlns:a16="http://schemas.microsoft.com/office/drawing/2014/main" id="{86600D9B-935B-23BB-A0D6-542B574A991D}"/>
              </a:ext>
            </a:extLst>
          </p:cNvPr>
          <p:cNvSpPr/>
          <p:nvPr userDrawn="1"/>
        </p:nvSpPr>
        <p:spPr>
          <a:xfrm>
            <a:off x="8106754" y="2940561"/>
            <a:ext cx="3696476" cy="3510000"/>
          </a:xfrm>
          <a:prstGeom prst="roundRect">
            <a:avLst>
              <a:gd name="adj" fmla="val 61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799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9547C5-C398-A9CF-4182-6ED4546E6F3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2570" y="3043044"/>
            <a:ext cx="3219856" cy="877203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fr-CH" noProof="0" dirty="0" err="1"/>
              <a:t>Titel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1B41-B2F1-42AB-855A-39528CEB014D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3942C9A-90C3-068A-8173-C1BCB5E7EAC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2570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BFB12FC2-AB14-2A7E-52BC-14224ACBE5D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94109" y="3043044"/>
            <a:ext cx="3219856" cy="877203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fr-CH" noProof="0" dirty="0" err="1"/>
              <a:t>Titel</a:t>
            </a:r>
            <a:endParaRPr lang="fr-CH" noProof="0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7CC44BB6-84B5-C32F-A9FC-2DE8A0B654F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494109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10139E0A-9870-74B3-9A81-0B5D8176B35B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57271" y="3043044"/>
            <a:ext cx="3219856" cy="877203"/>
          </a:xfrm>
        </p:spPr>
        <p:txBody>
          <a:bodyPr>
            <a:noAutofit/>
          </a:bodyPr>
          <a:lstStyle>
            <a:lvl1pPr>
              <a:defRPr sz="2000" b="1">
                <a:solidFill>
                  <a:schemeClr val="accent1"/>
                </a:solidFill>
              </a:defRPr>
            </a:lvl1pPr>
            <a:lvl2pPr marL="0" indent="0">
              <a:buNone/>
              <a:defRPr sz="3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fr-CH" noProof="0" dirty="0" err="1"/>
              <a:t>Titel</a:t>
            </a:r>
            <a:endParaRPr lang="fr-CH" noProof="0" dirty="0"/>
          </a:p>
        </p:txBody>
      </p:sp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54F9A254-F2E7-445C-5A30-06035B9EAEC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357271" y="4143983"/>
            <a:ext cx="3219856" cy="2140085"/>
          </a:xfrm>
        </p:spPr>
        <p:txBody>
          <a:bodyPr anchor="b" anchorCtr="0">
            <a:normAutofit/>
          </a:bodyPr>
          <a:lstStyle>
            <a:lvl1pPr>
              <a:defRPr sz="1500" b="0">
                <a:solidFill>
                  <a:schemeClr val="accent1"/>
                </a:solidFill>
              </a:defRPr>
            </a:lvl1pPr>
            <a:lvl2pPr marL="0" indent="0">
              <a:buNone/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die </a:t>
            </a:r>
            <a:r>
              <a:rPr lang="fr-CH" dirty="0" err="1"/>
              <a:t>jeweilige</a:t>
            </a:r>
            <a:r>
              <a:rPr lang="fr-CH" dirty="0"/>
              <a:t> </a:t>
            </a:r>
            <a:r>
              <a:rPr lang="fr-CH" dirty="0" err="1"/>
              <a:t>Funktion</a:t>
            </a:r>
            <a:r>
              <a:rPr lang="fr-CH" dirty="0"/>
              <a:t> </a:t>
            </a:r>
            <a:r>
              <a:rPr lang="fr-CH" dirty="0" err="1"/>
              <a:t>auszuwählen</a:t>
            </a:r>
            <a:endParaRPr lang="fr-FR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4B77C1F1-9341-376C-A86D-03A9E112EB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5F41EB6-9EFC-C19E-6459-F7AEE9E18F7C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08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ultäts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8F8C3-9EA9-7134-C05D-0982DDF3A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136" y="334765"/>
            <a:ext cx="11418514" cy="1080000"/>
          </a:xfrm>
        </p:spPr>
        <p:txBody>
          <a:bodyPr/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2F2A67-FF41-9897-71B9-E211DB8B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9F940-923C-4FFA-BEBB-297B35B7D4F9}" type="datetime1">
              <a:rPr lang="en-US" smtClean="0"/>
              <a:t>7/7/25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7A391D-F2D7-9082-12C4-27DC3F65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EE7245-F74C-1D6E-C77D-D86AE3A4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4B77C1F1-9341-376C-A86D-03A9E112EB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5763" y="1714882"/>
            <a:ext cx="11418887" cy="54000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CH" noProof="0" dirty="0" err="1"/>
              <a:t>Untertitel</a:t>
            </a:r>
            <a:br>
              <a:rPr lang="fr-CH" noProof="0" dirty="0"/>
            </a:br>
            <a:endParaRPr lang="fr-CH" noProof="0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5F41EB6-9EFC-C19E-6459-F7AEE9E18F7C}"/>
              </a:ext>
            </a:extLst>
          </p:cNvPr>
          <p:cNvCxnSpPr/>
          <p:nvPr userDrawn="1"/>
        </p:nvCxnSpPr>
        <p:spPr>
          <a:xfrm>
            <a:off x="379413" y="1602769"/>
            <a:ext cx="11412000" cy="0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DB34E2E4-B908-80E9-7635-C7D93098DF8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93699" y="2940050"/>
            <a:ext cx="11418887" cy="3509963"/>
          </a:xfrm>
          <a:prstGeom prst="roundRect">
            <a:avLst>
              <a:gd name="adj" fmla="val 7085"/>
            </a:avLst>
          </a:prstGeom>
          <a:noFill/>
        </p:spPr>
        <p:txBody>
          <a:bodyPr/>
          <a:lstStyle/>
          <a:p>
            <a:r>
              <a:rPr lang="fr-CH" dirty="0" err="1"/>
              <a:t>Klicken</a:t>
            </a:r>
            <a:r>
              <a:rPr lang="fr-CH" dirty="0"/>
              <a:t> </a:t>
            </a:r>
            <a:r>
              <a:rPr lang="fr-CH" dirty="0" err="1"/>
              <a:t>Sie</a:t>
            </a:r>
            <a:r>
              <a:rPr lang="fr-CH" dirty="0"/>
              <a:t> </a:t>
            </a: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das</a:t>
            </a:r>
            <a:r>
              <a:rPr lang="fr-CH" dirty="0"/>
              <a:t> Symbol, um </a:t>
            </a:r>
            <a:r>
              <a:rPr lang="fr-CH" dirty="0" err="1"/>
              <a:t>ein</a:t>
            </a:r>
            <a:r>
              <a:rPr lang="fr-CH" dirty="0"/>
              <a:t> </a:t>
            </a:r>
            <a:r>
              <a:rPr lang="fr-CH" dirty="0" err="1"/>
              <a:t>Bild</a:t>
            </a:r>
            <a:r>
              <a:rPr lang="fr-CH" dirty="0"/>
              <a:t> </a:t>
            </a:r>
            <a:r>
              <a:rPr lang="fr-CH" dirty="0" err="1"/>
              <a:t>hinzuzufügen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2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599DC0-4E71-910A-840F-8E423937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6" y="334766"/>
            <a:ext cx="11418514" cy="89404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CH" dirty="0" err="1"/>
              <a:t>Haupttitel</a:t>
            </a:r>
            <a:br>
              <a:rPr lang="fr-CH" dirty="0"/>
            </a:br>
            <a:r>
              <a:rPr lang="fr-CH" dirty="0" err="1"/>
              <a:t>auf</a:t>
            </a:r>
            <a:r>
              <a:rPr lang="fr-CH" dirty="0"/>
              <a:t> </a:t>
            </a:r>
            <a:r>
              <a:rPr lang="fr-CH" dirty="0" err="1"/>
              <a:t>zwei</a:t>
            </a:r>
            <a:r>
              <a:rPr lang="fr-CH" dirty="0"/>
              <a:t> </a:t>
            </a:r>
            <a:r>
              <a:rPr lang="fr-CH" dirty="0" err="1"/>
              <a:t>Zeilen</a:t>
            </a:r>
            <a:endParaRPr lang="fr-CH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DB418C-0A9B-DA7C-02D9-E836DD99B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414" y="2437200"/>
            <a:ext cx="11412000" cy="401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CH" noProof="0" dirty="0" err="1"/>
              <a:t>Text</a:t>
            </a:r>
            <a:r>
              <a:rPr lang="fr-CH" noProof="0" dirty="0"/>
              <a:t> </a:t>
            </a:r>
            <a:r>
              <a:rPr lang="fr-CH" noProof="0" dirty="0" err="1"/>
              <a:t>einfügen</a:t>
            </a:r>
            <a:endParaRPr lang="fr-CH" noProof="0" dirty="0"/>
          </a:p>
          <a:p>
            <a:pPr lvl="1"/>
            <a:r>
              <a:rPr lang="fr-CH" noProof="0" dirty="0" err="1"/>
              <a:t>Zweite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2"/>
            <a:r>
              <a:rPr lang="fr-CH" noProof="0" dirty="0" err="1"/>
              <a:t>Dritte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3"/>
            <a:r>
              <a:rPr lang="fr-CH" noProof="0" dirty="0" err="1"/>
              <a:t>Vierte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  <a:p>
            <a:pPr lvl="4"/>
            <a:r>
              <a:rPr lang="fr-CH" noProof="0" dirty="0" err="1"/>
              <a:t>Fünfte</a:t>
            </a:r>
            <a:r>
              <a:rPr lang="fr-CH" noProof="0" dirty="0"/>
              <a:t> </a:t>
            </a:r>
            <a:r>
              <a:rPr lang="fr-CH" noProof="0" dirty="0" err="1"/>
              <a:t>Ebene</a:t>
            </a:r>
            <a:endParaRPr lang="fr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91991B-FB8F-F5AD-5000-EF41669CB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6136" y="6548079"/>
            <a:ext cx="2743200" cy="2376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39A920-1861-41E2-AA16-9A614C9694C9}" type="datetime1">
              <a:rPr lang="en-US" noProof="0" smtClean="0"/>
              <a:t>7/7/25</a:t>
            </a:fld>
            <a:endParaRPr lang="fr-CH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6EDF62-FE7E-76C6-F8C3-E0C37ADAD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20277" y="6548079"/>
            <a:ext cx="5754758" cy="2376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209C20-8A80-4236-1713-12B2D7CC4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4747" y="6512040"/>
            <a:ext cx="1401175" cy="23764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B697B8DC-FA31-471C-A0EA-D0E6204BDB0A}" type="slidenum">
              <a:rPr lang="fr-CH" noProof="0" smtClean="0"/>
              <a:pPr/>
              <a:t>‹#›</a:t>
            </a:fld>
            <a:endParaRPr lang="fr-CH" noProof="0" dirty="0"/>
          </a:p>
        </p:txBody>
      </p:sp>
    </p:spTree>
    <p:extLst>
      <p:ext uri="{BB962C8B-B14F-4D97-AF65-F5344CB8AC3E}">
        <p14:creationId xmlns:p14="http://schemas.microsoft.com/office/powerpoint/2010/main" val="90616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0" r:id="rId3"/>
    <p:sldLayoutId id="2147483659" r:id="rId4"/>
    <p:sldLayoutId id="2147483651" r:id="rId5"/>
    <p:sldLayoutId id="2147483669" r:id="rId6"/>
    <p:sldLayoutId id="2147483652" r:id="rId7"/>
    <p:sldLayoutId id="2147483661" r:id="rId8"/>
    <p:sldLayoutId id="2147483671" r:id="rId9"/>
    <p:sldLayoutId id="2147483660" r:id="rId10"/>
    <p:sldLayoutId id="2147483663" r:id="rId11"/>
    <p:sldLayoutId id="2147483662" r:id="rId12"/>
    <p:sldLayoutId id="2147483664" r:id="rId13"/>
    <p:sldLayoutId id="2147483665" r:id="rId14"/>
    <p:sldLayoutId id="2147483672" r:id="rId15"/>
    <p:sldLayoutId id="2147483666" r:id="rId16"/>
    <p:sldLayoutId id="21474836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16000" indent="-216000" algn="l" defTabSz="2520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tabLst>
          <a:tab pos="252000" algn="l"/>
          <a:tab pos="504000" algn="l"/>
          <a:tab pos="756000" algn="l"/>
          <a:tab pos="1008000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216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2160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4000" indent="-216000" algn="l" defTabSz="252000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47EBF"/>
          </p15:clr>
        </p15:guide>
        <p15:guide id="2" pos="240" userDrawn="1">
          <p15:clr>
            <a:srgbClr val="547EBF"/>
          </p15:clr>
        </p15:guide>
        <p15:guide id="3" pos="7440" userDrawn="1">
          <p15:clr>
            <a:srgbClr val="547EBF"/>
          </p15:clr>
        </p15:guide>
        <p15:guide id="4" orient="horz" pos="1528" userDrawn="1">
          <p15:clr>
            <a:srgbClr val="547EBF"/>
          </p15:clr>
        </p15:guide>
        <p15:guide id="5" orient="horz" pos="4064" userDrawn="1">
          <p15:clr>
            <a:srgbClr val="547EBF"/>
          </p15:clr>
        </p15:guide>
        <p15:guide id="6" orient="horz" pos="776" userDrawn="1">
          <p15:clr>
            <a:srgbClr val="547EBF"/>
          </p15:clr>
        </p15:guide>
        <p15:guide id="7" pos="3727" userDrawn="1">
          <p15:clr>
            <a:srgbClr val="547EBF"/>
          </p15:clr>
        </p15:guide>
        <p15:guide id="8" pos="3953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8D3EBDE-E86B-419B-AFAF-30F0CF1FD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Diagnosing</a:t>
            </a:r>
            <a:r>
              <a:rPr lang="de-CH" dirty="0"/>
              <a:t> 3S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0CAF7B8-7BB5-9D79-C93F-439DCBF724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D8D021C7-CE73-A092-E166-88EB58DE39B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087200" y="1400400"/>
            <a:ext cx="3096000" cy="304699"/>
          </a:xfrm>
        </p:spPr>
        <p:txBody>
          <a:bodyPr/>
          <a:lstStyle/>
          <a:p>
            <a:r>
              <a:rPr lang="de-CH" dirty="0"/>
              <a:t>Universitäres Institut akkreditiert nach HFKG</a:t>
            </a:r>
          </a:p>
          <a:p>
            <a:r>
              <a:rPr lang="de-CH" dirty="0"/>
              <a:t>Institut </a:t>
            </a:r>
            <a:r>
              <a:rPr lang="de-CH" dirty="0" err="1"/>
              <a:t>universitaire</a:t>
            </a:r>
            <a:r>
              <a:rPr lang="de-CH" dirty="0"/>
              <a:t> </a:t>
            </a:r>
            <a:r>
              <a:rPr lang="de-CH" dirty="0" err="1"/>
              <a:t>accrédité</a:t>
            </a:r>
            <a:r>
              <a:rPr lang="de-CH" dirty="0"/>
              <a:t> </a:t>
            </a:r>
            <a:r>
              <a:rPr lang="de-CH" dirty="0" err="1"/>
              <a:t>selon</a:t>
            </a:r>
            <a:r>
              <a:rPr lang="de-CH" dirty="0"/>
              <a:t> la LEHE</a:t>
            </a:r>
          </a:p>
        </p:txBody>
      </p:sp>
    </p:spTree>
    <p:extLst>
      <p:ext uri="{BB962C8B-B14F-4D97-AF65-F5344CB8AC3E}">
        <p14:creationId xmlns:p14="http://schemas.microsoft.com/office/powerpoint/2010/main" val="198961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8D97D0-51AB-4A2D-80F9-AEDA230F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Methods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7C0613-8A06-6701-583F-18C739F3C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225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B9BB7D-2F44-E0AE-2DF7-67E45C1F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Line crossings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94A496D-9B38-E1B0-E4FE-BEE22EAD8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047" y="2438033"/>
            <a:ext cx="5538603" cy="4015149"/>
          </a:xfrm>
        </p:spPr>
        <p:txBody>
          <a:bodyPr/>
          <a:lstStyle/>
          <a:p>
            <a:r>
              <a:rPr lang="en-CH"/>
              <a:t>Rationale:</a:t>
            </a:r>
            <a:br>
              <a:rPr lang="en-CH"/>
            </a:br>
            <a:r>
              <a:rPr lang="en-CH"/>
              <a:t>Synesthetic forms should have few crossings.</a:t>
            </a:r>
            <a:endParaRPr lang="en-CH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FF09142-5646-98FA-AE07-2E52427E2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50BA52-254C-BC12-A6CF-C0EA8BC51B62}"/>
              </a:ext>
            </a:extLst>
          </p:cNvPr>
          <p:cNvCxnSpPr>
            <a:cxnSpLocks/>
          </p:cNvCxnSpPr>
          <p:nvPr/>
        </p:nvCxnSpPr>
        <p:spPr>
          <a:xfrm flipV="1">
            <a:off x="1331259" y="2568388"/>
            <a:ext cx="1573306" cy="16405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C1A757-8E83-3611-4C48-14A4427CF550}"/>
              </a:ext>
            </a:extLst>
          </p:cNvPr>
          <p:cNvCxnSpPr>
            <a:cxnSpLocks/>
          </p:cNvCxnSpPr>
          <p:nvPr/>
        </p:nvCxnSpPr>
        <p:spPr>
          <a:xfrm flipH="1" flipV="1">
            <a:off x="2904565" y="2568388"/>
            <a:ext cx="1246094" cy="16495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8D7828-8F3E-AF23-61AC-D59BCAADB595}"/>
              </a:ext>
            </a:extLst>
          </p:cNvPr>
          <p:cNvCxnSpPr>
            <a:cxnSpLocks/>
          </p:cNvCxnSpPr>
          <p:nvPr/>
        </p:nvCxnSpPr>
        <p:spPr>
          <a:xfrm>
            <a:off x="1546412" y="3408829"/>
            <a:ext cx="2604247" cy="8001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EF1BE8-BCFF-A528-5A62-C35673E5A07E}"/>
              </a:ext>
            </a:extLst>
          </p:cNvPr>
          <p:cNvCxnSpPr>
            <a:cxnSpLocks/>
          </p:cNvCxnSpPr>
          <p:nvPr/>
        </p:nvCxnSpPr>
        <p:spPr>
          <a:xfrm flipV="1">
            <a:off x="1546412" y="2649071"/>
            <a:ext cx="2353235" cy="7395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D85F877-E2C7-1909-FEED-A6464A193859}"/>
              </a:ext>
            </a:extLst>
          </p:cNvPr>
          <p:cNvSpPr/>
          <p:nvPr/>
        </p:nvSpPr>
        <p:spPr>
          <a:xfrm>
            <a:off x="2967316" y="2734819"/>
            <a:ext cx="336177" cy="31318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457E0E-72B4-588C-5DA3-02F4C51D14F5}"/>
              </a:ext>
            </a:extLst>
          </p:cNvPr>
          <p:cNvSpPr/>
          <p:nvPr/>
        </p:nvSpPr>
        <p:spPr>
          <a:xfrm>
            <a:off x="2203073" y="2979106"/>
            <a:ext cx="336177" cy="313180"/>
          </a:xfrm>
          <a:prstGeom prst="ellipse">
            <a:avLst/>
          </a:prstGeom>
          <a:noFill/>
          <a:ln>
            <a:solidFill>
              <a:srgbClr val="7497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96C6A1-4EA4-6591-759D-54B8F5410706}"/>
              </a:ext>
            </a:extLst>
          </p:cNvPr>
          <p:cNvSpPr/>
          <p:nvPr/>
        </p:nvSpPr>
        <p:spPr>
          <a:xfrm>
            <a:off x="1833279" y="3391554"/>
            <a:ext cx="336177" cy="313180"/>
          </a:xfrm>
          <a:prstGeom prst="ellipse">
            <a:avLst/>
          </a:prstGeom>
          <a:noFill/>
          <a:ln>
            <a:solidFill>
              <a:srgbClr val="E306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454EC4-0C7B-34EB-55D8-F1BADE50E46C}"/>
              </a:ext>
            </a:extLst>
          </p:cNvPr>
          <p:cNvSpPr txBox="1"/>
          <p:nvPr/>
        </p:nvSpPr>
        <p:spPr>
          <a:xfrm>
            <a:off x="1865778" y="5015753"/>
            <a:ext cx="2324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i.e. 3 crossings:</a:t>
            </a:r>
          </a:p>
          <a:p>
            <a:pPr lvl="1"/>
            <a:r>
              <a:rPr lang="en-CH" dirty="0">
                <a:solidFill>
                  <a:srgbClr val="FF0000"/>
                </a:solidFill>
              </a:rPr>
              <a:t>1-2 &amp; 3-4</a:t>
            </a:r>
          </a:p>
          <a:p>
            <a:pPr lvl="1"/>
            <a:r>
              <a:rPr lang="en-CH" dirty="0">
                <a:solidFill>
                  <a:srgbClr val="749719"/>
                </a:solidFill>
              </a:rPr>
              <a:t>1-2 &amp; 4-5</a:t>
            </a:r>
          </a:p>
          <a:p>
            <a:pPr lvl="1"/>
            <a:r>
              <a:rPr lang="en-CH" dirty="0"/>
              <a:t>2-3 &amp; 4-5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0AC427-E741-74A1-93E6-B2370F71403D}"/>
              </a:ext>
            </a:extLst>
          </p:cNvPr>
          <p:cNvSpPr txBox="1"/>
          <p:nvPr/>
        </p:nvSpPr>
        <p:spPr>
          <a:xfrm>
            <a:off x="1055594" y="4208929"/>
            <a:ext cx="5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89D800-2552-E06E-54B1-61301329DB59}"/>
              </a:ext>
            </a:extLst>
          </p:cNvPr>
          <p:cNvSpPr txBox="1"/>
          <p:nvPr/>
        </p:nvSpPr>
        <p:spPr>
          <a:xfrm>
            <a:off x="4247029" y="4226204"/>
            <a:ext cx="5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286B7C-10E4-F31F-B351-B67B0A5ED3B5}"/>
              </a:ext>
            </a:extLst>
          </p:cNvPr>
          <p:cNvSpPr txBox="1"/>
          <p:nvPr/>
        </p:nvSpPr>
        <p:spPr>
          <a:xfrm>
            <a:off x="2752163" y="2199056"/>
            <a:ext cx="5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55BA8D-B48A-BA06-0DC3-77BFB58C7009}"/>
              </a:ext>
            </a:extLst>
          </p:cNvPr>
          <p:cNvSpPr txBox="1"/>
          <p:nvPr/>
        </p:nvSpPr>
        <p:spPr>
          <a:xfrm>
            <a:off x="1225920" y="3135696"/>
            <a:ext cx="5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33BB6E-A292-C415-9647-12EFE8D9D17F}"/>
              </a:ext>
            </a:extLst>
          </p:cNvPr>
          <p:cNvSpPr txBox="1"/>
          <p:nvPr/>
        </p:nvSpPr>
        <p:spPr>
          <a:xfrm>
            <a:off x="3899647" y="2425700"/>
            <a:ext cx="55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1604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3019-93B5-55AD-80E3-4135A89B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“Line crossing”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ADAE1-04E5-0D29-7993-4B4384A9B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F06B6-861C-1B40-C58C-E98EC77C3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69" y="2530915"/>
            <a:ext cx="6366061" cy="392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6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8E11-E910-59F6-00D4-27E53C5B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Comparing criteria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CBEDC-28D9-C9B2-9902-AF5B6155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E2A54-4C7B-1CDD-3823-820E8B21F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H"/>
              <a:t>Only Ward Data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44A9C89-C8BF-AD7E-FEBB-365294D78F08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5927F5-F1B8-D0C7-0F11-DBE509E8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85" y="1984882"/>
            <a:ext cx="6996206" cy="432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0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EA7C7-32E3-D8A5-1379-4CA1F899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Inconsistent but pass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E222B-ED50-8E01-900E-F5415E43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2AF8B0-D19E-3975-5100-EA8853319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76" y="1622227"/>
            <a:ext cx="8628530" cy="49072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9455B0-4950-908F-5712-C1DB9B27EB92}"/>
              </a:ext>
            </a:extLst>
          </p:cNvPr>
          <p:cNvCxnSpPr>
            <a:cxnSpLocks/>
          </p:cNvCxnSpPr>
          <p:nvPr/>
        </p:nvCxnSpPr>
        <p:spPr>
          <a:xfrm>
            <a:off x="5526741" y="1622227"/>
            <a:ext cx="0" cy="482937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88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F4A5-FC7F-97DA-E12C-14C05D7B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D61A1-2C08-97F0-804C-CA1809320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How to compare criteria?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Add other data?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How to set cutoffs?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42F12-EB99-46B2-29E1-C7A8B61F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7B8DC-FA31-471C-A0EA-D0E6204BDB0A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7F719D-2CCD-E3C9-08C3-7582B0072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11412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D4A55A2-49F1-4F0E-E3C3-4D520480D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Vielen Dank für Ihre Aufmerksamkeit!</a:t>
            </a:r>
            <a:br>
              <a:rPr lang="de-CH" noProof="0" dirty="0"/>
            </a:br>
            <a:r>
              <a:rPr lang="de-CH" noProof="0" dirty="0"/>
              <a:t>Merci </a:t>
            </a:r>
            <a:r>
              <a:rPr lang="de-CH" noProof="0" dirty="0" err="1"/>
              <a:t>pour</a:t>
            </a:r>
            <a:r>
              <a:rPr lang="de-CH" noProof="0" dirty="0"/>
              <a:t> </a:t>
            </a:r>
            <a:r>
              <a:rPr lang="de-CH" noProof="0" dirty="0" err="1"/>
              <a:t>votre</a:t>
            </a:r>
            <a:r>
              <a:rPr lang="de-CH" noProof="0" dirty="0"/>
              <a:t> </a:t>
            </a:r>
            <a:r>
              <a:rPr lang="de-CH" noProof="0" dirty="0" err="1"/>
              <a:t>attention</a:t>
            </a:r>
            <a:r>
              <a:rPr lang="de-CH" noProof="0" dirty="0"/>
              <a:t> !</a:t>
            </a:r>
            <a:br>
              <a:rPr lang="de-CH" noProof="0" dirty="0"/>
            </a:br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attention</a:t>
            </a:r>
            <a:r>
              <a:rPr lang="de-CH" dirty="0"/>
              <a:t>!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C7BBF97-840C-4E5D-5627-7F4AA21252A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de-CH" dirty="0"/>
              <a:t>Universitäres Institut akkreditiert nach HFKG</a:t>
            </a:r>
          </a:p>
          <a:p>
            <a:r>
              <a:rPr lang="de-CH" dirty="0"/>
              <a:t>Institut </a:t>
            </a:r>
            <a:r>
              <a:rPr lang="de-CH" dirty="0" err="1"/>
              <a:t>universitaire</a:t>
            </a:r>
            <a:r>
              <a:rPr lang="de-CH" dirty="0"/>
              <a:t> </a:t>
            </a:r>
            <a:r>
              <a:rPr lang="de-CH" dirty="0" err="1"/>
              <a:t>accrédité</a:t>
            </a:r>
            <a:r>
              <a:rPr lang="de-CH" dirty="0"/>
              <a:t> </a:t>
            </a:r>
            <a:r>
              <a:rPr lang="de-CH" dirty="0" err="1"/>
              <a:t>selon</a:t>
            </a:r>
            <a:r>
              <a:rPr lang="de-CH" dirty="0"/>
              <a:t> la LEHE</a:t>
            </a:r>
          </a:p>
        </p:txBody>
      </p:sp>
    </p:spTree>
    <p:extLst>
      <p:ext uri="{BB962C8B-B14F-4D97-AF65-F5344CB8AC3E}">
        <p14:creationId xmlns:p14="http://schemas.microsoft.com/office/powerpoint/2010/main" val="1259973849"/>
      </p:ext>
    </p:extLst>
  </p:cSld>
  <p:clrMapOvr>
    <a:masterClrMapping/>
  </p:clrMapOvr>
</p:sld>
</file>

<file path=ppt/theme/theme1.xml><?xml version="1.0" encoding="utf-8"?>
<a:theme xmlns:a="http://schemas.openxmlformats.org/drawingml/2006/main" name="Thema Office UniDistance">
  <a:themeElements>
    <a:clrScheme name="UniDista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687"/>
      </a:accent1>
      <a:accent2>
        <a:srgbClr val="0071B9"/>
      </a:accent2>
      <a:accent3>
        <a:srgbClr val="6DA4D8"/>
      </a:accent3>
      <a:accent4>
        <a:srgbClr val="D7E3F5"/>
      </a:accent4>
      <a:accent5>
        <a:srgbClr val="F5F8FD"/>
      </a:accent5>
      <a:accent6>
        <a:srgbClr val="FFFFFF"/>
      </a:accent6>
      <a:hlink>
        <a:srgbClr val="004687"/>
      </a:hlink>
      <a:folHlink>
        <a:srgbClr val="D7E3F5"/>
      </a:folHlink>
    </a:clrScheme>
    <a:fontScheme name="UniDistance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Psychology ">
      <a:srgbClr val="9E1981"/>
    </a:custClr>
    <a:custClr name="Law ">
      <a:srgbClr val="E30613"/>
    </a:custClr>
    <a:custClr name="History ">
      <a:srgbClr val="F39200"/>
    </a:custClr>
    <a:custClr name="Economics  ">
      <a:srgbClr val="749719"/>
    </a:custClr>
    <a:custClr name="Mathematics ">
      <a:srgbClr val="00A99B"/>
    </a:custClr>
    <a:custClr name="Psychology light ">
      <a:srgbClr val="F7C5DD"/>
    </a:custClr>
    <a:custClr name="Low light">
      <a:srgbClr val="F8BAA2"/>
    </a:custClr>
    <a:custClr name="History light">
      <a:srgbClr val="FEDEA9"/>
    </a:custClr>
    <a:custClr name="Economics light">
      <a:srgbClr val="E4EBB1"/>
    </a:custClr>
    <a:custClr name="Mathematics light ">
      <a:srgbClr val="BFE2E0"/>
    </a:custClr>
  </a:custClrLst>
  <a:extLst>
    <a:ext uri="{05A4C25C-085E-4340-85A3-A5531E510DB2}">
      <thm15:themeFamily xmlns:thm15="http://schemas.microsoft.com/office/thememl/2012/main" name="2025_PPT_template_faculte_DROIT_DE" id="{6575F7FB-6F0F-0742-9744-397C059A5F21}" vid="{AD5A79F2-1B86-BA41-9A8E-45B09AD652D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96D2EF177F0F418A299E9369785461" ma:contentTypeVersion="16" ma:contentTypeDescription="Crée un document." ma:contentTypeScope="" ma:versionID="006da862f48ecc92f6b1bfa3bde6e242">
  <xsd:schema xmlns:xsd="http://www.w3.org/2001/XMLSchema" xmlns:xs="http://www.w3.org/2001/XMLSchema" xmlns:p="http://schemas.microsoft.com/office/2006/metadata/properties" xmlns:ns2="4db144bc-39da-4e0a-a251-ab6fc772cb70" xmlns:ns3="2c41ffe7-fdd6-4cac-93ae-20192ee438dd" targetNamespace="http://schemas.microsoft.com/office/2006/metadata/properties" ma:root="true" ma:fieldsID="643b421ae9ce03b8c81c0efc2c343975" ns2:_="" ns3:_="">
    <xsd:import namespace="4db144bc-39da-4e0a-a251-ab6fc772cb70"/>
    <xsd:import namespace="2c41ffe7-fdd6-4cac-93ae-20192ee438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b144bc-39da-4e0a-a251-ab6fc772cb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Balises d’images" ma:readOnly="false" ma:fieldId="{5cf76f15-5ced-4ddc-b409-7134ff3c332f}" ma:taxonomyMulti="true" ma:sspId="3c4edd7c-2852-4be9-aebf-42ddd02d531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41ffe7-fdd6-4cac-93ae-20192ee438d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3234576d-54c2-443d-9c40-b64f04fd62c3}" ma:internalName="TaxCatchAll" ma:showField="CatchAllData" ma:web="2c41ffe7-fdd6-4cac-93ae-20192ee438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b144bc-39da-4e0a-a251-ab6fc772cb70">
      <Terms xmlns="http://schemas.microsoft.com/office/infopath/2007/PartnerControls"/>
    </lcf76f155ced4ddcb4097134ff3c332f>
    <TaxCatchAll xmlns="2c41ffe7-fdd6-4cac-93ae-20192ee438d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1406AF-9938-4039-A7C7-6F92E12E68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b144bc-39da-4e0a-a251-ab6fc772cb70"/>
    <ds:schemaRef ds:uri="2c41ffe7-fdd6-4cac-93ae-20192ee438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A33C3D-B591-4DC6-812C-A4A82A64718A}">
  <ds:schemaRefs>
    <ds:schemaRef ds:uri="http://schemas.microsoft.com/office/2006/documentManagement/types"/>
    <ds:schemaRef ds:uri="http://purl.org/dc/elements/1.1/"/>
    <ds:schemaRef ds:uri="http://purl.org/dc/dcmitype/"/>
    <ds:schemaRef ds:uri="f9749c70-546b-4e2a-87e4-8246a32f5731"/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ed6e6dcd-91ee-4a13-807c-34925e558c1f"/>
    <ds:schemaRef ds:uri="4db144bc-39da-4e0a-a251-ab6fc772cb70"/>
    <ds:schemaRef ds:uri="2c41ffe7-fdd6-4cac-93ae-20192ee438dd"/>
  </ds:schemaRefs>
</ds:datastoreItem>
</file>

<file path=customXml/itemProps3.xml><?xml version="1.0" encoding="utf-8"?>
<ds:datastoreItem xmlns:ds="http://schemas.openxmlformats.org/officeDocument/2006/customXml" ds:itemID="{21E6C476-E721-4E69-8CE7-06243D6C05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Thema Office UniDistance</Template>
  <TotalTime>11575</TotalTime>
  <Words>133</Words>
  <Application>Microsoft Macintosh PowerPoint</Application>
  <PresentationFormat>Widescreen</PresentationFormat>
  <Paragraphs>35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Inter</vt:lpstr>
      <vt:lpstr>Thema Office UniDistance</vt:lpstr>
      <vt:lpstr>PowerPoint Presentation</vt:lpstr>
      <vt:lpstr>Methods</vt:lpstr>
      <vt:lpstr>Line crossings</vt:lpstr>
      <vt:lpstr>“Line crossing” criteria</vt:lpstr>
      <vt:lpstr>Comparing criteria</vt:lpstr>
      <vt:lpstr>Inconsistent but pass Line</vt:lpstr>
      <vt:lpstr>Question</vt:lpstr>
      <vt:lpstr>Vielen Dank für Ihre Aufmerksamkeit! Merci pour votre attention ! 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Rémy Lachelin</dc:creator>
  <cp:lastModifiedBy>Rémy Lachelin</cp:lastModifiedBy>
  <cp:revision>169</cp:revision>
  <dcterms:created xsi:type="dcterms:W3CDTF">2025-06-11T10:12:56Z</dcterms:created>
  <dcterms:modified xsi:type="dcterms:W3CDTF">2025-07-10T15:28:00Z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0x0101001396D2EF177F0F418A299E9369785461</vt:lpwstr>
  </property>
  <property fmtid="{D5CDD505-2E9C-101B-9397-08002B2CF9AE}" pid="3" name="MediaServiceImageTags">
    <vt:lpwstr/>
  </property>
</Properties>
</file>